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8"/>
  </p:notesMasterIdLst>
  <p:handoutMasterIdLst>
    <p:handoutMasterId r:id="rId89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13" r:id="rId83"/>
    <p:sldId id="414" r:id="rId84"/>
    <p:sldId id="417" r:id="rId85"/>
    <p:sldId id="425" r:id="rId86"/>
    <p:sldId id="426" r:id="rId87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1" y="5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4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xmlns="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1846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70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9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2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5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1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65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5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4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xmlns="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xmlns="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xmlns="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8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5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70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43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8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1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98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93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xmlns="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xmlns="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xmlns="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824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xmlns="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xmlns="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xmlns="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06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72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3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835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68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xmlns="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xmlns="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xmlns="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66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xmlns="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xmlns="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xmlns="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16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50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xmlns="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xmlns="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xmlns="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027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xmlns="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xmlns="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xmlns="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18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87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3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7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81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3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xmlns="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xmlns="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xmlns="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06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xmlns="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xmlns="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xmlns="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7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xmlns="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xmlns="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xmlns="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5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xmlns="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xmlns="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xmlns="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0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xmlns="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xmlns="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xmlns="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80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xmlns="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xmlns="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xmlns="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2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xmlns="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xmlns="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xmlns="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97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xmlns="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xmlns="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xmlns="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93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26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xmlns="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xmlns="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xmlns="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37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xmlns="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xmlns="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xmlns="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36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xmlns="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xmlns="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xmlns="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047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xmlns="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xmlns="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xmlns="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46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xmlns="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xmlns="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xmlns="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11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xmlns="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xmlns="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xmlns="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20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xmlns="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xmlns="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339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xmlns="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xmlns="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xmlns="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28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xmlns="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xmlns="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xmlns="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4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xmlns="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xmlns="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xmlns="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8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56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xmlns="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xmlns="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xmlns="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35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xmlns="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xmlns="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xmlns="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653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xmlns="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xmlns="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xmlns="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25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xmlns="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xmlns="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xmlns="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88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xmlns="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xmlns="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xmlns="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486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xmlns="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xmlns="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xmlns="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6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xmlns="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xmlns="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xmlns="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619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xmlns="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xmlns="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xmlns="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534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xmlns="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xmlns="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xmlns="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319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xmlns="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xmlns="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xmlns="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01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665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xmlns="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xmlns="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xmlns="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71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xmlns="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xmlns="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xmlns="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710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xmlns="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xmlns="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xmlns="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18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xmlns="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xmlns="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xmlns="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025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xmlns="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xmlns="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xmlns="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128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xmlns="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xmlns="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xmlns="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96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xmlns="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xmlns="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xmlns="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87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xmlns="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xmlns="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xmlns="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801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xmlns="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xmlns="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xmlns="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879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xmlns="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xmlns="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xmlns="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58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xmlns="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xmlns="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xmlns="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xmlns="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xmlns="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xmlns="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xmlns="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xmlns="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xmlns="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xmlns="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xmlns="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xmlns="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xmlns="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/>
            </a:r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xmlns="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xmlns="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xmlns="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xmlns="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xmlns="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r>
              <a:rPr lang="en-US" altLang="en-US" b="1" dirty="0">
                <a:solidFill>
                  <a:srgbClr val="3366FF"/>
                </a:solidFill>
              </a:rPr>
              <a:t/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xmlns="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xmlns="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xmlns="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xmlns="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xmlns="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xmlns="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xmlns="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xmlns="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xmlns="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xmlns="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xmlns="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xmlns="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xmlns="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xmlns="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xmlns="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xmlns="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xmlns="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xmlns="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xmlns="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xmlns="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xmlns="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xmlns="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xmlns="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xmlns="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xmlns="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xmlns="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xmlns="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xmlns="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xmlns="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xmlns="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xmlns="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xmlns="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xmlns="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xmlns="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xmlns="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xmlns="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xmlns="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xmlns="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xmlns="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xmlns="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xmlns="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xmlns="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xmlns="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xmlns="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xmlns="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xmlns="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xmlns="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xmlns="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xmlns="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18091</TotalTime>
  <Words>4460</Words>
  <Application>Microsoft Office PowerPoint</Application>
  <PresentationFormat>On-screen Show (4:3)</PresentationFormat>
  <Paragraphs>675</Paragraphs>
  <Slides>86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MS PGothic</vt:lpstr>
      <vt:lpstr>MS PGothic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aruaru</cp:lastModifiedBy>
  <cp:revision>281</cp:revision>
  <cp:lastPrinted>2013-09-10T17:57:57Z</cp:lastPrinted>
  <dcterms:created xsi:type="dcterms:W3CDTF">2011-01-13T23:43:38Z</dcterms:created>
  <dcterms:modified xsi:type="dcterms:W3CDTF">2022-04-25T16:19:36Z</dcterms:modified>
</cp:coreProperties>
</file>